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96" r:id="rId2"/>
    <p:sldId id="297" r:id="rId3"/>
    <p:sldId id="298" r:id="rId4"/>
    <p:sldId id="311" r:id="rId5"/>
    <p:sldId id="256" r:id="rId6"/>
    <p:sldId id="257" r:id="rId7"/>
    <p:sldId id="258" r:id="rId8"/>
    <p:sldId id="283" r:id="rId9"/>
    <p:sldId id="259" r:id="rId10"/>
    <p:sldId id="261" r:id="rId11"/>
    <p:sldId id="294" r:id="rId12"/>
    <p:sldId id="295" r:id="rId13"/>
    <p:sldId id="269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-120" y="-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37F48-3EA4-43AA-8940-76563FB4615A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9B9D3-8D1C-4C83-B288-A2C4D385CC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765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9B9D3-8D1C-4C83-B288-A2C4D385CCE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691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1010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567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104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161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9763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614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0394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47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013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E5682B0-E6E5-46A7-85F3-8853ED8F015C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04E2E4-D027-4E6B-8D96-D13530F5C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599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244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E5682B0-E6E5-46A7-85F3-8853ED8F015C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04E2E4-D027-4E6B-8D96-D13530F5CCB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775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3160" y="1311215"/>
            <a:ext cx="10058400" cy="194422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Федеральная образовательная программа дошкольного образования: общая характеристика.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6890" y="4879366"/>
            <a:ext cx="10058400" cy="1143000"/>
          </a:xfrm>
        </p:spPr>
        <p:txBody>
          <a:bodyPr>
            <a:normAutofit/>
          </a:bodyPr>
          <a:lstStyle/>
          <a:p>
            <a:pPr algn="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ПОДГОТОВИЛ: МЕТОДИСТ Казымова г.т.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образовательной деятельности разных видов и культурных практик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044950" y="1818302"/>
            <a:ext cx="6519673" cy="696298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Образовательная деятельность в ДОО включает: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29184" y="2651759"/>
            <a:ext cx="4937760" cy="147689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бразовательную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деятельность, осуществляемую в процессе организации различных видов детской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Объект 4"/>
          <p:cNvSpPr txBox="1">
            <a:spLocks/>
          </p:cNvSpPr>
          <p:nvPr/>
        </p:nvSpPr>
        <p:spPr>
          <a:xfrm>
            <a:off x="5818909" y="2651758"/>
            <a:ext cx="6049818" cy="14768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амостоятельную деятельность детей</a:t>
            </a:r>
          </a:p>
          <a:p>
            <a:endParaRPr lang="ru-RU" dirty="0"/>
          </a:p>
        </p:txBody>
      </p:sp>
      <p:sp>
        <p:nvSpPr>
          <p:cNvPr id="8" name="Объект 4"/>
          <p:cNvSpPr txBox="1">
            <a:spLocks/>
          </p:cNvSpPr>
          <p:nvPr/>
        </p:nvSpPr>
        <p:spPr>
          <a:xfrm>
            <a:off x="329184" y="4562993"/>
            <a:ext cx="4937760" cy="12559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бразовательную деятельность, осуществляемую в ходе режимных процессов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9" name="Объект 4"/>
          <p:cNvSpPr txBox="1">
            <a:spLocks/>
          </p:cNvSpPr>
          <p:nvPr/>
        </p:nvSpPr>
        <p:spPr>
          <a:xfrm>
            <a:off x="5818909" y="4562993"/>
            <a:ext cx="6049818" cy="12559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dirty="0"/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Взаимодействие с семьями детей по реализации образовательной программы ДО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08329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Федеральная рабочая программа воспитания 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Цели, задачи, направления и содержания воспитания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5109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7480" y="1127482"/>
            <a:ext cx="10058400" cy="636941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Федеральная рабочая программа воспитания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06916" y="2069222"/>
            <a:ext cx="9998964" cy="3869759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Федеральная рабочая программа воспитания входит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содержательный раздел ФОП ДО как один из структурных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компонентов. 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раскрывает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и направления воспитательной работы, предусматривает приобщение детей к российским традиционным духовным ценностям, включая культурные ценности своей этнической группы, правилам и нормам поведения в российском обществе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8021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40" y="1155190"/>
            <a:ext cx="10058400" cy="636941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Федеральная 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рабочая программа воспитания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801901" y="1937174"/>
            <a:ext cx="10965226" cy="4168062"/>
          </a:xfrm>
          <a:ln>
            <a:noFill/>
          </a:ln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Включает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пояснительную записку и три раздела: целевой, содержательный,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организационный. Пояснительная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записка не является частью рабочей программы воспитания в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ДОО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Содержит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воспитания в образовательных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областях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Содержит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воспитания по семи направлениям: патриотическое, духовно-нравственное, социальное, познавательное, физическое и оздоровительное, трудовое,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эстетическое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Включает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целевые ориентиры воспитания детей раннего возраста – к трем годам и на этапе завершения освоения программы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19807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8301" y="2872596"/>
            <a:ext cx="10731261" cy="145251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 ФОП ДО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Структура, содержания, новшества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8267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436237" cy="1450757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Содержание организационного раздела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ФОП ДО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9145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Описание условий реализации программы:</a:t>
            </a:r>
          </a:p>
          <a:p>
            <a:pPr marL="357188" indent="-87313"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условия;</a:t>
            </a:r>
          </a:p>
          <a:p>
            <a:pPr marL="357188" indent="-87313"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 РППС;</a:t>
            </a:r>
          </a:p>
          <a:p>
            <a:pPr marL="357188" indent="-87313"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материально-техническое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ФОП, обеспеченность методическими материалами и средствами обучения и воспитания;</a:t>
            </a:r>
          </a:p>
          <a:p>
            <a:pPr marL="357188" indent="-87313"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перечень литературных, музыкальных, художественных, анимационных произведений для реализации ФОП;</a:t>
            </a:r>
          </a:p>
          <a:p>
            <a:pPr marL="357188" indent="-87313"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кадровые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Примерный режим и распорядок дня в дошкольных группах.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Федеральный календарный план воспитательной работы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55704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9894" y="286603"/>
            <a:ext cx="10506974" cy="1450757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Психолого-педагогические условия реализации ФОП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845734"/>
            <a:ext cx="10427611" cy="4023360"/>
          </a:xfrm>
        </p:spPr>
        <p:txBody>
          <a:bodyPr/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Успешность реализации ФОП обеспечена совокупностью психолого-педагогических условий (п. 30.1 ФОП ДО).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Ключевые условия: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Признание детства как уникального периода в становлении человека, понимание неповторимости личности каждого ребенка, принятие воспитанника такими, какой он есть, со всеми его индивидуальными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проявлениями;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 и методов, соответствующих возрастным особенностям детей, видов деятельности, специфических для каждого возрастного периода, социальной ситуации развития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07426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организации РППС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08312"/>
            <a:ext cx="10153816" cy="425394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ФОП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выдвигает жестких требований к организации РППС и оставляет за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детским садом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самостоятельного проектирования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требования: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обеспечивать возможность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реализовать разные виды индивидуальной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коллективной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возможны разные варианты создания РППС при условии учета целей и принципов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ФОП ДО,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возрастной и гендерной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специфики;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оснащении РППС могут быть использованы элементы цифровой образовательной среды, интерактивные площадки как пространство сотрудничества и творческой самореализации ребенка и взрослого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00931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организации РППС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32167"/>
            <a:ext cx="10058400" cy="413467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должна  соответствовать: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требованиям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ДОО;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возрастным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особенностям детей;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требованиям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безопасности 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надежности;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воспитывающему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характеру обучения детей в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детском саду;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материально-техническим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медико-социальным условиям пребывания детей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ДОО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63098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591512" cy="1450757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Материально-техническое обеспечение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845734"/>
            <a:ext cx="10137913" cy="441989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ФОП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разрешает самостоятельно подбирать средства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обучения,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оборудование, материалы,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исходя из особенностей реализации образовательной программы 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Детский сад обязан: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обеспечить воспитанникам возможность достичь планируемых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результатов освоения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ООП;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выполнять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2.4.3648-20, СанПиН 2.3/2.4.3590-20, СанПиН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1.2.3685-2;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выполнять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пожарной безопасности 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электробезопасности;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выполнять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по охране здоровья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воспитанников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охране труда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работников;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обеспечить беспрепятственный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доступа обучающихся с ОВЗ, в том числе детей-инвалидов к объектам инфраструктуры ДОО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6429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5844" y="557561"/>
            <a:ext cx="1003651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8740" indent="450215" algn="just" fontAlgn="base">
              <a:lnSpc>
                <a:spcPct val="150000"/>
              </a:lnSpc>
              <a:spcAft>
                <a:spcPts val="0"/>
              </a:spcAft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приказом от 25.11.2022г. № 1028 утвердило новую ФОП ДО. ФОП ДО определяет объем, содержание, планируемые результаты обязательной части образовательной программы дошкольного образования, которую реализует детский сад. ФОП ДО заменит примерную ООП ДО. </a:t>
            </a:r>
          </a:p>
          <a:p>
            <a:pPr marR="78740" indent="450215" algn="just" fontAlgn="base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01 сентября 2023 года все детские сады переходят на работу по новой Федеральной образовательной программе дошкольного образования.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Примерный перечень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произведений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реализации ФОП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51436"/>
            <a:ext cx="10058400" cy="3817657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Всего четыре примерных перечня: литературные, музыкальные, художественные и анимационные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произведений для реализации ФОП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перечни примерные,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педагог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может выбирать произведения в соответствии с решаемыми образовательными задачами, а также использовать иные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произведения;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произведения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представлены по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возрастам: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от 2 месяцев до 7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лет</a:t>
            </a:r>
          </a:p>
          <a:p>
            <a:pPr marL="0" indent="0">
              <a:buNone/>
            </a:pP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379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Примерный перечень произведений для реализации ФОП ДО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42149487"/>
              </p:ext>
            </p:extLst>
          </p:nvPr>
        </p:nvGraphicFramePr>
        <p:xfrm>
          <a:off x="1065158" y="1973484"/>
          <a:ext cx="100584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0939"/>
                <a:gridCol w="656746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Перечень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Художественная литература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Малые формы фольклора, русские народные сказки, произведения поэтов и писателей России, разных стран, сказки народов мира, литературные сказки, былины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Музыкальные произведения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слушания, пения, музыкально-ритмических произведений, музыкальных спектаклей, игры на детских музыкальных инструментах, дидактических игр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Произведения изобразительного искусства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Иллюстрации к книгам, репродукции картин </a:t>
                      </a:r>
                    </a:p>
                    <a:p>
                      <a:pPr algn="just"/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Анимационные произведения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Фильмы, анимационные сериалы, полнометражные анимационные фильмы для совместного семейного просмотра и использования их элементов в ДОО с 5 лет 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71635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Кадровые условия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70706"/>
            <a:ext cx="10058400" cy="3698388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ФОП ДО должны реализовать квалифицированные педагоги;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чтобы сделать реализацию программы эффективной, детский сад должен создать условия для профессионального развития педагогических и руководящих кадров, получения дополнительного профессионального образования не реже одного раза в три года за счет средств ДОО или учредителя  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75645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Примерный режим и распорядок дня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97279" y="3315693"/>
            <a:ext cx="5098112" cy="2886323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Режимы дня в группах полного дня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До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 года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От 1 года до 2 лет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От 2 лет до 3 лет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 дошкольных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группах от 3 до 8 лет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7433" y="3347499"/>
            <a:ext cx="5057030" cy="2910178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Режим дня в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ГКП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От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1,5 до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 лет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От 2 до 3 лет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 дошкольных группах от 3 до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7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лет 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1735" y="2152976"/>
            <a:ext cx="10127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 ФОП приводится примерные режимы дня </a:t>
            </a:r>
            <a:r>
              <a:rPr lang="ru-RU" sz="24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групп полного дня с 12-ти часовым пребыванием и групп кратковременного </a:t>
            </a:r>
            <a:r>
              <a:rPr lang="ru-RU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пребывания </a:t>
            </a:r>
            <a:r>
              <a:rPr lang="ru-RU" sz="24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до </a:t>
            </a:r>
            <a:r>
              <a:rPr lang="ru-RU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5 </a:t>
            </a:r>
            <a:r>
              <a:rPr lang="ru-RU" sz="24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часов</a:t>
            </a:r>
            <a:endParaRPr lang="ru-RU" sz="24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2596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календарный план воспитательной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Единый план для детского сада;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мероприятия должны проводиться с учетом особенностей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также возрастных, физиологических и психоэмоциональных особенностей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воспитанников;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детский сад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вправе наряду с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планом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проводить иные мероприятия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Программе воспитания, по ключевым направлениям воспитания и дополнительного образования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Федеральном плане содержится примерный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перечень основных государственных и народных праздников, памятных дат, которые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нужно внести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календарный план воспитательной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работы. Список можно корректировать с учетом специфики региона и детского сада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0171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9782" y="163902"/>
          <a:ext cx="12002218" cy="6115191"/>
        </p:xfrm>
        <a:graphic>
          <a:graphicData uri="http://schemas.openxmlformats.org/drawingml/2006/table">
            <a:tbl>
              <a:tblPr/>
              <a:tblGrid>
                <a:gridCol w="1837426"/>
                <a:gridCol w="10164792"/>
              </a:tblGrid>
              <a:tr h="361244">
                <a:tc>
                  <a:txBody>
                    <a:bodyPr/>
                    <a:lstStyle/>
                    <a:p>
                      <a:pPr marL="90170" marR="17970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такое ФОП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89535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ФОП (или ФООП) ДО – федеральная образовательная программа дошкольного образования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625600">
                <a:tc>
                  <a:txBody>
                    <a:bodyPr/>
                    <a:lstStyle/>
                    <a:p>
                      <a:pPr marL="90170" marR="17970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Какая цель у внедрения ФОП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marR="89535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Организовать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обучение и воспитание дошкольника как гражданина Российской Федерации, формировать основы его гражданской и культурной идентичности доступными по возрасту средствами;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marR="89535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Создать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единое ядро содержания дошкольного образования;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marR="89535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Создать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единое федеральное образовательное пространство воспитания и обучения детей, которое обеспечит и ребенку, и родителям равные, качественные условия дошкольного образования, вне зависимости от места проживания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4978">
                <a:tc>
                  <a:txBody>
                    <a:bodyPr/>
                    <a:lstStyle/>
                    <a:p>
                      <a:pPr marL="90170" marR="17970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входит в ФОП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89535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ФОП ДО включает в себя учебно-методическую документацию, в состав которой входят: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marR="89535" lvl="0" indent="-34290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федеральная рабочая программа воспитания;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marR="89535" lvl="0" indent="-34290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федеральный календарный план воспитательной работы;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marR="89535" lvl="0" indent="-34290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примерный режим и распорядок дня групп.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marR="89535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Единые для Российской Федерации базовые объем и содержание дошкольного образования, планируемые результаты освоения образовательной программы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83733">
                <a:tc>
                  <a:txBody>
                    <a:bodyPr/>
                    <a:lstStyle/>
                    <a:p>
                      <a:pPr marL="90170" marR="17970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будет обязательным для всех детских садов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marR="89535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ФОП ДО определяет объем, содержание, планируемые результаты обязательной части образовательной программы дошкольного образования, которую реализует детский сад. Обязательной к выполнению станет и федеральная рабочая программа воспитания, и федеральный календарный план воспитательной работы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03111">
                <a:tc>
                  <a:txBody>
                    <a:bodyPr/>
                    <a:lstStyle/>
                    <a:p>
                      <a:pPr marL="90170" marR="17970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 будут применять ФОП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89535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ФОП станет основой для разработки образовательной программы детского сада. Детские сады сохраняют право разработки собственных образовательных программ, но их содержание и планируемые результаты должны быть не ниже, чем в ФОП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2166" y="512957"/>
            <a:ext cx="1124042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8740" indent="450215" algn="just" fontAlgn="base">
              <a:lnSpc>
                <a:spcPct val="150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Целевой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раздел содержит: цели, задачи, принципы ее формирования; планируемые результаты освоения программы в младенческом, раннем, дошкольном возрастах, а также на этапе завершения освоения программы; подходы к педагогической диагностике достижения планируемых результатов.</a:t>
            </a:r>
            <a:endParaRPr lang="ru-RU" sz="3200" dirty="0"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0949" y="3000316"/>
            <a:ext cx="10760206" cy="1101621"/>
          </a:xfrm>
          <a:ln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Содержательный раздел ФОП ДО  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Структура, содержание, новшества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4120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5520" y="352638"/>
            <a:ext cx="10643272" cy="1450757"/>
          </a:xfrm>
        </p:spPr>
        <p:txBody>
          <a:bodyPr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Содержание содержательного раздела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728217"/>
            <a:ext cx="10556655" cy="4504632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и содержание образовательной деятельность по каждой из образовательных областей для всех возрастных групп.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Вариативные формы, способы, методы и средства реализации ФОП.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Особенности образовательной деятельности разных видов и культурных практик.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Способы и направления поддержки детской инициативы.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Особенности взаимодействия педагогического коллектива с семьями обучающихся.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Направления, задачи и содержание коррекционно-развивающей работы.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Федеральная рабочая программа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воспитания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39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522277"/>
            <a:ext cx="12192001" cy="1450757"/>
          </a:xfrm>
          <a:ln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содержание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92041" y="2133929"/>
            <a:ext cx="5251025" cy="37547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198185" y="4558922"/>
            <a:ext cx="5251025" cy="38071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бъект 7"/>
          <p:cNvSpPr txBox="1">
            <a:spLocks/>
          </p:cNvSpPr>
          <p:nvPr/>
        </p:nvSpPr>
        <p:spPr>
          <a:xfrm>
            <a:off x="192042" y="3357895"/>
            <a:ext cx="5251025" cy="3807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бъект 7"/>
          <p:cNvSpPr txBox="1">
            <a:spLocks/>
          </p:cNvSpPr>
          <p:nvPr/>
        </p:nvSpPr>
        <p:spPr>
          <a:xfrm>
            <a:off x="192042" y="3950448"/>
            <a:ext cx="5251025" cy="3807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Речевое развитие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бъект 7"/>
          <p:cNvSpPr txBox="1">
            <a:spLocks/>
          </p:cNvSpPr>
          <p:nvPr/>
        </p:nvSpPr>
        <p:spPr>
          <a:xfrm>
            <a:off x="192042" y="2745130"/>
            <a:ext cx="5251025" cy="3807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5543769" y="2285888"/>
            <a:ext cx="375091" cy="25247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400800" y="3303036"/>
            <a:ext cx="3452327" cy="144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400800" y="2634773"/>
            <a:ext cx="3452327" cy="144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808607" y="2509399"/>
            <a:ext cx="63335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Каждая образовательная область включает: 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задачи и содержание образовательной деятельности;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задачи воспитания для возрастных групп детей в возрасте от двух месяцев до семи – восьми лет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5243" y="5134604"/>
            <a:ext cx="11629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Федеральная программа определяет содержательные линии образовательной деятельности, реализуемые ДОО по основным направлениям развития детей дошкольного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1593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Вариативные формы, способы, методы и средства реализации ФОП ДО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и содержания образовательной деятельности, ценности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7773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Вариативные формы, способы, методы и средства реализации ФОП ДО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97280" y="1737360"/>
            <a:ext cx="10058400" cy="73628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Дошкольное образование может быть получено </a:t>
            </a:r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двумя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способами: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1102" y="2360661"/>
            <a:ext cx="5413938" cy="3378200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ДОО или в форме семейного образования. Ребенок может посещать детский сад или получать дошкольное образование дома. Форму определяют родители с учетом мнения ребенка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4293" y="4690955"/>
            <a:ext cx="11265408" cy="1262908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реализации образовательных программ дошкольного образования могут использоваться различные образовательные технологии, в том числе дистанционные образовательные технологии, электронное обучение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соответствии с требованиями СП 2.4.3648-20 и СанПиН 1.2.3685-21.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55664" y="2360661"/>
            <a:ext cx="4937760" cy="3378200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Через сетевую форму на основе договора с другими образовательными организациями, организациями культуры, физкультуры и спорта и пр.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341889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693</TotalTime>
  <Words>1322</Words>
  <Application>Microsoft Office PowerPoint</Application>
  <PresentationFormat>Произвольный</PresentationFormat>
  <Paragraphs>139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Ретро</vt:lpstr>
      <vt:lpstr>Федеральная образовательная программа дошкольного образования: общая характеристика.</vt:lpstr>
      <vt:lpstr>Слайд 2</vt:lpstr>
      <vt:lpstr>Слайд 3</vt:lpstr>
      <vt:lpstr>Слайд 4</vt:lpstr>
      <vt:lpstr>Содержательный раздел ФОП ДО  </vt:lpstr>
      <vt:lpstr>Содержание содержательного раздела</vt:lpstr>
      <vt:lpstr>Задачи и содержание образования</vt:lpstr>
      <vt:lpstr>Вариативные формы, способы, методы и средства реализации ФОП ДО</vt:lpstr>
      <vt:lpstr>Вариативные формы, способы, методы и средства реализации ФОП ДО</vt:lpstr>
      <vt:lpstr>Особенности образовательной деятельности разных видов и культурных практик</vt:lpstr>
      <vt:lpstr>Федеральная рабочая программа воспитания </vt:lpstr>
      <vt:lpstr>Федеральная рабочая программа воспитания</vt:lpstr>
      <vt:lpstr>Федеральная рабочая программа воспитания</vt:lpstr>
      <vt:lpstr>Организационный раздел ФОП ДО</vt:lpstr>
      <vt:lpstr>Содержание организационного раздела ФОП ДО</vt:lpstr>
      <vt:lpstr>Психолого-педагогические условия реализации ФОП ДО</vt:lpstr>
      <vt:lpstr>Особенности организации РППС </vt:lpstr>
      <vt:lpstr>Особенности организации РППС </vt:lpstr>
      <vt:lpstr>Материально-техническое обеспечение</vt:lpstr>
      <vt:lpstr>Примерный перечень произведений для реализации ФОП ДО</vt:lpstr>
      <vt:lpstr>Примерный перечень произведений для реализации ФОП ДО</vt:lpstr>
      <vt:lpstr>Кадровые условия</vt:lpstr>
      <vt:lpstr>Примерный режим и распорядок дня</vt:lpstr>
      <vt:lpstr>Федеральный календарный план воспитательной работы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содержательного  раздела ФОП ДО </dc:title>
  <dc:creator>Менькова Нина Николаевна</dc:creator>
  <cp:lastModifiedBy>Elena</cp:lastModifiedBy>
  <cp:revision>51</cp:revision>
  <dcterms:created xsi:type="dcterms:W3CDTF">2023-03-02T11:45:07Z</dcterms:created>
  <dcterms:modified xsi:type="dcterms:W3CDTF">2023-05-25T06:36:43Z</dcterms:modified>
</cp:coreProperties>
</file>